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74EB486-370C-4FBE-AA33-4C82CC47D036}">
          <p14:sldIdLst>
            <p14:sldId id="256"/>
            <p14:sldId id="269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348A"/>
    <a:srgbClr val="EAE6CD"/>
    <a:srgbClr val="475253"/>
    <a:srgbClr val="E98750"/>
    <a:srgbClr val="8DC534"/>
    <a:srgbClr val="0BADB0"/>
    <a:srgbClr val="BD9E77"/>
    <a:srgbClr val="10B6C4"/>
    <a:srgbClr val="242222"/>
    <a:srgbClr val="ECD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102" autoAdjust="0"/>
    <p:restoredTop sz="94660"/>
  </p:normalViewPr>
  <p:slideViewPr>
    <p:cSldViewPr snapToGrid="0">
      <p:cViewPr>
        <p:scale>
          <a:sx n="66" d="100"/>
          <a:sy n="66" d="100"/>
        </p:scale>
        <p:origin x="360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d Sai Laxman" userId="48aed615c9b14b27" providerId="LiveId" clId="{442E8EF3-AB2D-43BE-8C4D-6351536CA7F8}"/>
    <pc:docChg chg="undo redo custSel addSld delSld modSld sldOrd modSection">
      <pc:chgData name="Anand Sai Laxman" userId="48aed615c9b14b27" providerId="LiveId" clId="{442E8EF3-AB2D-43BE-8C4D-6351536CA7F8}" dt="2024-02-26T18:27:41.997" v="532" actId="27132"/>
      <pc:docMkLst>
        <pc:docMk/>
      </pc:docMkLst>
      <pc:sldChg chg="addSp delSp modSp mod">
        <pc:chgData name="Anand Sai Laxman" userId="48aed615c9b14b27" providerId="LiveId" clId="{442E8EF3-AB2D-43BE-8C4D-6351536CA7F8}" dt="2024-02-26T18:26:41.748" v="525" actId="27132"/>
        <pc:sldMkLst>
          <pc:docMk/>
          <pc:sldMk cId="997633900" sldId="256"/>
        </pc:sldMkLst>
        <pc:spChg chg="add del">
          <ac:chgData name="Anand Sai Laxman" userId="48aed615c9b14b27" providerId="LiveId" clId="{442E8EF3-AB2D-43BE-8C4D-6351536CA7F8}" dt="2024-02-26T18:26:34.271" v="524" actId="22"/>
          <ac:spMkLst>
            <pc:docMk/>
            <pc:sldMk cId="997633900" sldId="256"/>
            <ac:spMk id="28" creationId="{783C461D-D8B0-9C8D-BD3A-FB75D4555858}"/>
          </ac:spMkLst>
        </pc:spChg>
        <pc:graphicFrameChg chg="modGraphic">
          <ac:chgData name="Anand Sai Laxman" userId="48aed615c9b14b27" providerId="LiveId" clId="{442E8EF3-AB2D-43BE-8C4D-6351536CA7F8}" dt="2024-02-26T18:26:41.748" v="525" actId="27132"/>
          <ac:graphicFrameMkLst>
            <pc:docMk/>
            <pc:sldMk cId="997633900" sldId="256"/>
            <ac:graphicFrameMk id="18" creationId="{094D711A-F52E-9AD1-C203-743A8EEE3170}"/>
          </ac:graphicFrameMkLst>
        </pc:graphicFrameChg>
        <pc:graphicFrameChg chg="add mod modGraphic">
          <ac:chgData name="Anand Sai Laxman" userId="48aed615c9b14b27" providerId="LiveId" clId="{442E8EF3-AB2D-43BE-8C4D-6351536CA7F8}" dt="2024-02-26T18:26:17.789" v="520" actId="27132"/>
          <ac:graphicFrameMkLst>
            <pc:docMk/>
            <pc:sldMk cId="997633900" sldId="256"/>
            <ac:graphicFrameMk id="20" creationId="{7906644D-21AF-E804-2005-1F9A81A2E71D}"/>
          </ac:graphicFrameMkLst>
        </pc:graphicFrameChg>
        <pc:graphicFrameChg chg="add mod modGraphic">
          <ac:chgData name="Anand Sai Laxman" userId="48aed615c9b14b27" providerId="LiveId" clId="{442E8EF3-AB2D-43BE-8C4D-6351536CA7F8}" dt="2024-02-26T18:26:03.847" v="519" actId="27132"/>
          <ac:graphicFrameMkLst>
            <pc:docMk/>
            <pc:sldMk cId="997633900" sldId="256"/>
            <ac:graphicFrameMk id="22" creationId="{FF004A19-4698-EB61-5B6D-3A466050A94B}"/>
          </ac:graphicFrameMkLst>
        </pc:graphicFrameChg>
        <pc:graphicFrameChg chg="add mod modGraphic">
          <ac:chgData name="Anand Sai Laxman" userId="48aed615c9b14b27" providerId="LiveId" clId="{442E8EF3-AB2D-43BE-8C4D-6351536CA7F8}" dt="2024-02-26T18:22:11.084" v="506" actId="27116"/>
          <ac:graphicFrameMkLst>
            <pc:docMk/>
            <pc:sldMk cId="997633900" sldId="256"/>
            <ac:graphicFrameMk id="24" creationId="{F7C51B22-833A-73CD-8FA3-FC6434003F42}"/>
          </ac:graphicFrameMkLst>
        </pc:graphicFrameChg>
        <pc:cxnChg chg="add del">
          <ac:chgData name="Anand Sai Laxman" userId="48aed615c9b14b27" providerId="LiveId" clId="{442E8EF3-AB2D-43BE-8C4D-6351536CA7F8}" dt="2024-02-26T18:26:27.316" v="522" actId="11529"/>
          <ac:cxnSpMkLst>
            <pc:docMk/>
            <pc:sldMk cId="997633900" sldId="256"/>
            <ac:cxnSpMk id="26" creationId="{1C367A49-682A-5CE4-9335-21EEE6B688CC}"/>
          </ac:cxnSpMkLst>
        </pc:cxnChg>
      </pc:sldChg>
      <pc:sldChg chg="addSp delSp modSp mod">
        <pc:chgData name="Anand Sai Laxman" userId="48aed615c9b14b27" providerId="LiveId" clId="{442E8EF3-AB2D-43BE-8C4D-6351536CA7F8}" dt="2024-02-26T18:26:57.103" v="526" actId="27132"/>
        <pc:sldMkLst>
          <pc:docMk/>
          <pc:sldMk cId="2348185889" sldId="257"/>
        </pc:sldMkLst>
        <pc:graphicFrameChg chg="add del mod modGraphic">
          <ac:chgData name="Anand Sai Laxman" userId="48aed615c9b14b27" providerId="LiveId" clId="{442E8EF3-AB2D-43BE-8C4D-6351536CA7F8}" dt="2024-02-26T17:48:37.925" v="5" actId="478"/>
          <ac:graphicFrameMkLst>
            <pc:docMk/>
            <pc:sldMk cId="2348185889" sldId="257"/>
            <ac:graphicFrameMk id="9" creationId="{D610C1A7-3373-F12C-D04A-E7EF2619E6D9}"/>
          </ac:graphicFrameMkLst>
        </pc:graphicFrameChg>
        <pc:graphicFrameChg chg="add mod modGraphic">
          <ac:chgData name="Anand Sai Laxman" userId="48aed615c9b14b27" providerId="LiveId" clId="{442E8EF3-AB2D-43BE-8C4D-6351536CA7F8}" dt="2024-02-26T18:26:57.103" v="526" actId="27132"/>
          <ac:graphicFrameMkLst>
            <pc:docMk/>
            <pc:sldMk cId="2348185889" sldId="257"/>
            <ac:graphicFrameMk id="11" creationId="{75472847-CD9D-8C0C-52F5-7142EC7A1E2B}"/>
          </ac:graphicFrameMkLst>
        </pc:graphicFrameChg>
      </pc:sldChg>
      <pc:sldChg chg="modSp mod">
        <pc:chgData name="Anand Sai Laxman" userId="48aed615c9b14b27" providerId="LiveId" clId="{442E8EF3-AB2D-43BE-8C4D-6351536CA7F8}" dt="2024-02-26T17:50:48.480" v="27" actId="1440"/>
        <pc:sldMkLst>
          <pc:docMk/>
          <pc:sldMk cId="3769185595" sldId="258"/>
        </pc:sldMkLst>
        <pc:picChg chg="mod">
          <ac:chgData name="Anand Sai Laxman" userId="48aed615c9b14b27" providerId="LiveId" clId="{442E8EF3-AB2D-43BE-8C4D-6351536CA7F8}" dt="2024-02-26T17:50:48.480" v="27" actId="1440"/>
          <ac:picMkLst>
            <pc:docMk/>
            <pc:sldMk cId="3769185595" sldId="258"/>
            <ac:picMk id="5" creationId="{9B63F6F0-D543-DFB9-945F-155708ABF2D7}"/>
          </ac:picMkLst>
        </pc:picChg>
      </pc:sldChg>
      <pc:sldChg chg="addSp delSp modSp new mod">
        <pc:chgData name="Anand Sai Laxman" userId="48aed615c9b14b27" providerId="LiveId" clId="{442E8EF3-AB2D-43BE-8C4D-6351536CA7F8}" dt="2024-02-26T18:27:11.486" v="528" actId="27132"/>
        <pc:sldMkLst>
          <pc:docMk/>
          <pc:sldMk cId="3251304084" sldId="259"/>
        </pc:sldMkLst>
        <pc:spChg chg="del">
          <ac:chgData name="Anand Sai Laxman" userId="48aed615c9b14b27" providerId="LiveId" clId="{442E8EF3-AB2D-43BE-8C4D-6351536CA7F8}" dt="2024-02-26T17:52:20.237" v="36" actId="478"/>
          <ac:spMkLst>
            <pc:docMk/>
            <pc:sldMk cId="3251304084" sldId="259"/>
            <ac:spMk id="2" creationId="{4C83FA29-D3F6-2121-5FB2-74BDC17A4918}"/>
          </ac:spMkLst>
        </pc:spChg>
        <pc:spChg chg="del">
          <ac:chgData name="Anand Sai Laxman" userId="48aed615c9b14b27" providerId="LiveId" clId="{442E8EF3-AB2D-43BE-8C4D-6351536CA7F8}" dt="2024-02-26T17:52:20.237" v="36" actId="478"/>
          <ac:spMkLst>
            <pc:docMk/>
            <pc:sldMk cId="3251304084" sldId="259"/>
            <ac:spMk id="3" creationId="{AFC5D7AA-D250-A1C3-208F-28CEE1931591}"/>
          </ac:spMkLst>
        </pc:spChg>
        <pc:spChg chg="add del mod">
          <ac:chgData name="Anand Sai Laxman" userId="48aed615c9b14b27" providerId="LiveId" clId="{442E8EF3-AB2D-43BE-8C4D-6351536CA7F8}" dt="2024-02-26T17:55:43.247" v="106" actId="478"/>
          <ac:spMkLst>
            <pc:docMk/>
            <pc:sldMk cId="3251304084" sldId="259"/>
            <ac:spMk id="6" creationId="{B2F3C4C1-C006-641F-2F5B-3DA0886F52D3}"/>
          </ac:spMkLst>
        </pc:spChg>
        <pc:spChg chg="add del mod">
          <ac:chgData name="Anand Sai Laxman" userId="48aed615c9b14b27" providerId="LiveId" clId="{442E8EF3-AB2D-43BE-8C4D-6351536CA7F8}" dt="2024-02-26T17:55:45.260" v="107" actId="478"/>
          <ac:spMkLst>
            <pc:docMk/>
            <pc:sldMk cId="3251304084" sldId="259"/>
            <ac:spMk id="7" creationId="{54BF6A0C-2A24-1126-63FF-B39B3C20E222}"/>
          </ac:spMkLst>
        </pc:spChg>
        <pc:spChg chg="add del mod">
          <ac:chgData name="Anand Sai Laxman" userId="48aed615c9b14b27" providerId="LiveId" clId="{442E8EF3-AB2D-43BE-8C4D-6351536CA7F8}" dt="2024-02-26T17:55:46.610" v="108" actId="478"/>
          <ac:spMkLst>
            <pc:docMk/>
            <pc:sldMk cId="3251304084" sldId="259"/>
            <ac:spMk id="8" creationId="{4EB96416-0CB3-92D0-D6E4-F8972D8A0192}"/>
          </ac:spMkLst>
        </pc:spChg>
        <pc:graphicFrameChg chg="add mod modGraphic">
          <ac:chgData name="Anand Sai Laxman" userId="48aed615c9b14b27" providerId="LiveId" clId="{442E8EF3-AB2D-43BE-8C4D-6351536CA7F8}" dt="2024-02-26T18:27:05.965" v="527" actId="27132"/>
          <ac:graphicFrameMkLst>
            <pc:docMk/>
            <pc:sldMk cId="3251304084" sldId="259"/>
            <ac:graphicFrameMk id="10" creationId="{5CC35ADF-D0B6-D7FD-DF36-D48BB72DA36C}"/>
          </ac:graphicFrameMkLst>
        </pc:graphicFrameChg>
        <pc:graphicFrameChg chg="add mod modGraphic">
          <ac:chgData name="Anand Sai Laxman" userId="48aed615c9b14b27" providerId="LiveId" clId="{442E8EF3-AB2D-43BE-8C4D-6351536CA7F8}" dt="2024-02-26T18:27:11.486" v="528" actId="27132"/>
          <ac:graphicFrameMkLst>
            <pc:docMk/>
            <pc:sldMk cId="3251304084" sldId="259"/>
            <ac:graphicFrameMk id="12" creationId="{3FEC2348-19D1-7D4E-BD14-54F7DFB299AA}"/>
          </ac:graphicFrameMkLst>
        </pc:graphicFrameChg>
        <pc:graphicFrameChg chg="add mod modGraphic">
          <ac:chgData name="Anand Sai Laxman" userId="48aed615c9b14b27" providerId="LiveId" clId="{442E8EF3-AB2D-43BE-8C4D-6351536CA7F8}" dt="2024-02-26T18:24:12.133" v="515" actId="27116"/>
          <ac:graphicFrameMkLst>
            <pc:docMk/>
            <pc:sldMk cId="3251304084" sldId="259"/>
            <ac:graphicFrameMk id="14" creationId="{8DB6B1DB-78AC-43E3-C7EA-484511A5D35A}"/>
          </ac:graphicFrameMkLst>
        </pc:graphicFrameChg>
        <pc:picChg chg="add mod modCrop">
          <ac:chgData name="Anand Sai Laxman" userId="48aed615c9b14b27" providerId="LiveId" clId="{442E8EF3-AB2D-43BE-8C4D-6351536CA7F8}" dt="2024-02-26T18:22:49.956" v="511" actId="1076"/>
          <ac:picMkLst>
            <pc:docMk/>
            <pc:sldMk cId="3251304084" sldId="259"/>
            <ac:picMk id="5" creationId="{18D1ED04-900B-D6B9-DDB9-AE23D23B68DE}"/>
          </ac:picMkLst>
        </pc:picChg>
      </pc:sldChg>
      <pc:sldChg chg="addSp delSp modSp new mod">
        <pc:chgData name="Anand Sai Laxman" userId="48aed615c9b14b27" providerId="LiveId" clId="{442E8EF3-AB2D-43BE-8C4D-6351536CA7F8}" dt="2024-02-26T17:57:00.252" v="123" actId="14100"/>
        <pc:sldMkLst>
          <pc:docMk/>
          <pc:sldMk cId="932022216" sldId="260"/>
        </pc:sldMkLst>
        <pc:spChg chg="del">
          <ac:chgData name="Anand Sai Laxman" userId="48aed615c9b14b27" providerId="LiveId" clId="{442E8EF3-AB2D-43BE-8C4D-6351536CA7F8}" dt="2024-02-26T17:56:28.980" v="115" actId="478"/>
          <ac:spMkLst>
            <pc:docMk/>
            <pc:sldMk cId="932022216" sldId="260"/>
            <ac:spMk id="2" creationId="{48424972-7D8A-98D6-C997-F3F197011958}"/>
          </ac:spMkLst>
        </pc:spChg>
        <pc:spChg chg="del">
          <ac:chgData name="Anand Sai Laxman" userId="48aed615c9b14b27" providerId="LiveId" clId="{442E8EF3-AB2D-43BE-8C4D-6351536CA7F8}" dt="2024-02-26T17:56:28.980" v="115" actId="478"/>
          <ac:spMkLst>
            <pc:docMk/>
            <pc:sldMk cId="932022216" sldId="260"/>
            <ac:spMk id="3" creationId="{C6890183-B007-BF1F-07FE-FE91767CB55E}"/>
          </ac:spMkLst>
        </pc:spChg>
        <pc:picChg chg="add mod modCrop">
          <ac:chgData name="Anand Sai Laxman" userId="48aed615c9b14b27" providerId="LiveId" clId="{442E8EF3-AB2D-43BE-8C4D-6351536CA7F8}" dt="2024-02-26T17:57:00.252" v="123" actId="14100"/>
          <ac:picMkLst>
            <pc:docMk/>
            <pc:sldMk cId="932022216" sldId="260"/>
            <ac:picMk id="5" creationId="{F2F94335-003E-FE29-6D17-E8993B5E047B}"/>
          </ac:picMkLst>
        </pc:picChg>
      </pc:sldChg>
      <pc:sldChg chg="addSp delSp modSp new mod setBg">
        <pc:chgData name="Anand Sai Laxman" userId="48aed615c9b14b27" providerId="LiveId" clId="{442E8EF3-AB2D-43BE-8C4D-6351536CA7F8}" dt="2024-02-26T18:02:06.074" v="164" actId="1076"/>
        <pc:sldMkLst>
          <pc:docMk/>
          <pc:sldMk cId="1313818609" sldId="261"/>
        </pc:sldMkLst>
        <pc:spChg chg="del">
          <ac:chgData name="Anand Sai Laxman" userId="48aed615c9b14b27" providerId="LiveId" clId="{442E8EF3-AB2D-43BE-8C4D-6351536CA7F8}" dt="2024-02-26T17:57:32.303" v="124" actId="478"/>
          <ac:spMkLst>
            <pc:docMk/>
            <pc:sldMk cId="1313818609" sldId="261"/>
            <ac:spMk id="2" creationId="{1CFF3AE6-3BEA-EF90-F7C6-AFD344FDCED6}"/>
          </ac:spMkLst>
        </pc:spChg>
        <pc:spChg chg="del">
          <ac:chgData name="Anand Sai Laxman" userId="48aed615c9b14b27" providerId="LiveId" clId="{442E8EF3-AB2D-43BE-8C4D-6351536CA7F8}" dt="2024-02-26T17:57:32.303" v="124" actId="478"/>
          <ac:spMkLst>
            <pc:docMk/>
            <pc:sldMk cId="1313818609" sldId="261"/>
            <ac:spMk id="3" creationId="{BE52FE06-A720-4C33-9AD8-0B78FA4DD5E5}"/>
          </ac:spMkLst>
        </pc:spChg>
        <pc:picChg chg="add mod modCrop">
          <ac:chgData name="Anand Sai Laxman" userId="48aed615c9b14b27" providerId="LiveId" clId="{442E8EF3-AB2D-43BE-8C4D-6351536CA7F8}" dt="2024-02-26T18:02:06.074" v="164" actId="1076"/>
          <ac:picMkLst>
            <pc:docMk/>
            <pc:sldMk cId="1313818609" sldId="261"/>
            <ac:picMk id="5" creationId="{CBD1BE3D-A0B4-B550-3AD5-AFE4963C5574}"/>
          </ac:picMkLst>
        </pc:picChg>
      </pc:sldChg>
      <pc:sldChg chg="addSp delSp modSp new mod">
        <pc:chgData name="Anand Sai Laxman" userId="48aed615c9b14b27" providerId="LiveId" clId="{442E8EF3-AB2D-43BE-8C4D-6351536CA7F8}" dt="2024-02-26T18:02:15.402" v="165" actId="1076"/>
        <pc:sldMkLst>
          <pc:docMk/>
          <pc:sldMk cId="1361126073" sldId="262"/>
        </pc:sldMkLst>
        <pc:spChg chg="del">
          <ac:chgData name="Anand Sai Laxman" userId="48aed615c9b14b27" providerId="LiveId" clId="{442E8EF3-AB2D-43BE-8C4D-6351536CA7F8}" dt="2024-02-26T17:58:27.320" v="135" actId="478"/>
          <ac:spMkLst>
            <pc:docMk/>
            <pc:sldMk cId="1361126073" sldId="262"/>
            <ac:spMk id="2" creationId="{32EF5036-E955-13A7-21A9-01BDDCC62223}"/>
          </ac:spMkLst>
        </pc:spChg>
        <pc:spChg chg="del">
          <ac:chgData name="Anand Sai Laxman" userId="48aed615c9b14b27" providerId="LiveId" clId="{442E8EF3-AB2D-43BE-8C4D-6351536CA7F8}" dt="2024-02-26T17:58:27.320" v="135" actId="478"/>
          <ac:spMkLst>
            <pc:docMk/>
            <pc:sldMk cId="1361126073" sldId="262"/>
            <ac:spMk id="3" creationId="{ADC82B11-3169-A274-B60C-E3F7EAF18B38}"/>
          </ac:spMkLst>
        </pc:spChg>
        <pc:picChg chg="add mod modCrop">
          <ac:chgData name="Anand Sai Laxman" userId="48aed615c9b14b27" providerId="LiveId" clId="{442E8EF3-AB2D-43BE-8C4D-6351536CA7F8}" dt="2024-02-26T18:02:15.402" v="165" actId="1076"/>
          <ac:picMkLst>
            <pc:docMk/>
            <pc:sldMk cId="1361126073" sldId="262"/>
            <ac:picMk id="5" creationId="{63566FD7-D952-6337-0BCF-08EA497C8522}"/>
          </ac:picMkLst>
        </pc:picChg>
      </pc:sldChg>
      <pc:sldChg chg="new del">
        <pc:chgData name="Anand Sai Laxman" userId="48aed615c9b14b27" providerId="LiveId" clId="{442E8EF3-AB2D-43BE-8C4D-6351536CA7F8}" dt="2024-02-26T18:02:52.459" v="167" actId="680"/>
        <pc:sldMkLst>
          <pc:docMk/>
          <pc:sldMk cId="1299671660" sldId="263"/>
        </pc:sldMkLst>
      </pc:sldChg>
      <pc:sldChg chg="addSp delSp modSp new mod">
        <pc:chgData name="Anand Sai Laxman" userId="48aed615c9b14b27" providerId="LiveId" clId="{442E8EF3-AB2D-43BE-8C4D-6351536CA7F8}" dt="2024-02-26T18:27:41.997" v="532" actId="27132"/>
        <pc:sldMkLst>
          <pc:docMk/>
          <pc:sldMk cId="3768202649" sldId="263"/>
        </pc:sldMkLst>
        <pc:spChg chg="del">
          <ac:chgData name="Anand Sai Laxman" userId="48aed615c9b14b27" providerId="LiveId" clId="{442E8EF3-AB2D-43BE-8C4D-6351536CA7F8}" dt="2024-02-26T18:03:19.067" v="177" actId="478"/>
          <ac:spMkLst>
            <pc:docMk/>
            <pc:sldMk cId="3768202649" sldId="263"/>
            <ac:spMk id="2" creationId="{9819910F-480A-D823-D1D0-1723B5EB1BC9}"/>
          </ac:spMkLst>
        </pc:spChg>
        <pc:spChg chg="del">
          <ac:chgData name="Anand Sai Laxman" userId="48aed615c9b14b27" providerId="LiveId" clId="{442E8EF3-AB2D-43BE-8C4D-6351536CA7F8}" dt="2024-02-26T18:03:19.067" v="177" actId="478"/>
          <ac:spMkLst>
            <pc:docMk/>
            <pc:sldMk cId="3768202649" sldId="263"/>
            <ac:spMk id="3" creationId="{83684B38-E090-43DE-4421-E42351B6EF90}"/>
          </ac:spMkLst>
        </pc:spChg>
        <pc:spChg chg="add del mod">
          <ac:chgData name="Anand Sai Laxman" userId="48aed615c9b14b27" providerId="LiveId" clId="{442E8EF3-AB2D-43BE-8C4D-6351536CA7F8}" dt="2024-02-26T18:16:13.944" v="448" actId="478"/>
          <ac:spMkLst>
            <pc:docMk/>
            <pc:sldMk cId="3768202649" sldId="263"/>
            <ac:spMk id="6" creationId="{BA663A7F-7CF2-D719-C5FF-40C73A906A3C}"/>
          </ac:spMkLst>
        </pc:spChg>
        <pc:spChg chg="add del mod">
          <ac:chgData name="Anand Sai Laxman" userId="48aed615c9b14b27" providerId="LiveId" clId="{442E8EF3-AB2D-43BE-8C4D-6351536CA7F8}" dt="2024-02-26T18:16:13.944" v="448" actId="478"/>
          <ac:spMkLst>
            <pc:docMk/>
            <pc:sldMk cId="3768202649" sldId="263"/>
            <ac:spMk id="7" creationId="{5BD387E1-70D7-48C7-7BD4-FEAFF3D4F50F}"/>
          </ac:spMkLst>
        </pc:spChg>
        <pc:spChg chg="add del mod">
          <ac:chgData name="Anand Sai Laxman" userId="48aed615c9b14b27" providerId="LiveId" clId="{442E8EF3-AB2D-43BE-8C4D-6351536CA7F8}" dt="2024-02-26T18:16:18.046" v="449" actId="478"/>
          <ac:spMkLst>
            <pc:docMk/>
            <pc:sldMk cId="3768202649" sldId="263"/>
            <ac:spMk id="8" creationId="{3473DDF2-9D4F-87E5-A793-AFE242B6E72D}"/>
          </ac:spMkLst>
        </pc:spChg>
        <pc:spChg chg="add del mod">
          <ac:chgData name="Anand Sai Laxman" userId="48aed615c9b14b27" providerId="LiveId" clId="{442E8EF3-AB2D-43BE-8C4D-6351536CA7F8}" dt="2024-02-26T18:16:13.944" v="448" actId="478"/>
          <ac:spMkLst>
            <pc:docMk/>
            <pc:sldMk cId="3768202649" sldId="263"/>
            <ac:spMk id="9" creationId="{D07CF272-236C-246D-7202-5A803E9551ED}"/>
          </ac:spMkLst>
        </pc:spChg>
        <pc:spChg chg="add del mod">
          <ac:chgData name="Anand Sai Laxman" userId="48aed615c9b14b27" providerId="LiveId" clId="{442E8EF3-AB2D-43BE-8C4D-6351536CA7F8}" dt="2024-02-26T18:16:18.046" v="449" actId="478"/>
          <ac:spMkLst>
            <pc:docMk/>
            <pc:sldMk cId="3768202649" sldId="263"/>
            <ac:spMk id="10" creationId="{47E3EB35-65D6-F218-42F0-3A76C926ABCE}"/>
          </ac:spMkLst>
        </pc:spChg>
        <pc:graphicFrameChg chg="add mod modGraphic">
          <ac:chgData name="Anand Sai Laxman" userId="48aed615c9b14b27" providerId="LiveId" clId="{442E8EF3-AB2D-43BE-8C4D-6351536CA7F8}" dt="2024-02-26T18:27:27.923" v="529" actId="27132"/>
          <ac:graphicFrameMkLst>
            <pc:docMk/>
            <pc:sldMk cId="3768202649" sldId="263"/>
            <ac:graphicFrameMk id="14" creationId="{E1D2F01E-9EA8-C7FD-5395-C49B1540B3C7}"/>
          </ac:graphicFrameMkLst>
        </pc:graphicFrameChg>
        <pc:graphicFrameChg chg="add mod modGraphic">
          <ac:chgData name="Anand Sai Laxman" userId="48aed615c9b14b27" providerId="LiveId" clId="{442E8EF3-AB2D-43BE-8C4D-6351536CA7F8}" dt="2024-02-26T18:27:32.772" v="530" actId="27132"/>
          <ac:graphicFrameMkLst>
            <pc:docMk/>
            <pc:sldMk cId="3768202649" sldId="263"/>
            <ac:graphicFrameMk id="16" creationId="{449D3F59-F227-3C8D-ED5F-F3911324A471}"/>
          </ac:graphicFrameMkLst>
        </pc:graphicFrameChg>
        <pc:graphicFrameChg chg="add mod modGraphic">
          <ac:chgData name="Anand Sai Laxman" userId="48aed615c9b14b27" providerId="LiveId" clId="{442E8EF3-AB2D-43BE-8C4D-6351536CA7F8}" dt="2024-02-26T18:27:36.838" v="531" actId="27132"/>
          <ac:graphicFrameMkLst>
            <pc:docMk/>
            <pc:sldMk cId="3768202649" sldId="263"/>
            <ac:graphicFrameMk id="18" creationId="{C447DE67-6AE8-D938-118B-C9FB010EF74E}"/>
          </ac:graphicFrameMkLst>
        </pc:graphicFrameChg>
        <pc:graphicFrameChg chg="add mod modGraphic">
          <ac:chgData name="Anand Sai Laxman" userId="48aed615c9b14b27" providerId="LiveId" clId="{442E8EF3-AB2D-43BE-8C4D-6351536CA7F8}" dt="2024-02-26T18:27:41.997" v="532" actId="27132"/>
          <ac:graphicFrameMkLst>
            <pc:docMk/>
            <pc:sldMk cId="3768202649" sldId="263"/>
            <ac:graphicFrameMk id="20" creationId="{AA795C04-894A-BAEA-A31B-147CADC1AE35}"/>
          </ac:graphicFrameMkLst>
        </pc:graphicFrameChg>
        <pc:graphicFrameChg chg="add mod modGraphic">
          <ac:chgData name="Anand Sai Laxman" userId="48aed615c9b14b27" providerId="LiveId" clId="{442E8EF3-AB2D-43BE-8C4D-6351536CA7F8}" dt="2024-02-26T18:24:38.352" v="516" actId="27116"/>
          <ac:graphicFrameMkLst>
            <pc:docMk/>
            <pc:sldMk cId="3768202649" sldId="263"/>
            <ac:graphicFrameMk id="22" creationId="{19087D05-9DBE-42AC-EEEC-674249A42137}"/>
          </ac:graphicFrameMkLst>
        </pc:graphicFrameChg>
        <pc:graphicFrameChg chg="add mod">
          <ac:chgData name="Anand Sai Laxman" userId="48aed615c9b14b27" providerId="LiveId" clId="{442E8EF3-AB2D-43BE-8C4D-6351536CA7F8}" dt="2024-02-26T18:17:23.079" v="461" actId="571"/>
          <ac:graphicFrameMkLst>
            <pc:docMk/>
            <pc:sldMk cId="3768202649" sldId="263"/>
            <ac:graphicFrameMk id="23" creationId="{DED0BA9A-915E-2BA3-F555-F09090A7F795}"/>
          </ac:graphicFrameMkLst>
        </pc:graphicFrameChg>
        <pc:graphicFrameChg chg="add mod">
          <ac:chgData name="Anand Sai Laxman" userId="48aed615c9b14b27" providerId="LiveId" clId="{442E8EF3-AB2D-43BE-8C4D-6351536CA7F8}" dt="2024-02-26T18:17:23.079" v="461" actId="571"/>
          <ac:graphicFrameMkLst>
            <pc:docMk/>
            <pc:sldMk cId="3768202649" sldId="263"/>
            <ac:graphicFrameMk id="24" creationId="{CC82BF84-55AA-F0C6-7A99-9B224030682E}"/>
          </ac:graphicFrameMkLst>
        </pc:graphicFrameChg>
        <pc:graphicFrameChg chg="add mod">
          <ac:chgData name="Anand Sai Laxman" userId="48aed615c9b14b27" providerId="LiveId" clId="{442E8EF3-AB2D-43BE-8C4D-6351536CA7F8}" dt="2024-02-26T18:17:23.079" v="461" actId="571"/>
          <ac:graphicFrameMkLst>
            <pc:docMk/>
            <pc:sldMk cId="3768202649" sldId="263"/>
            <ac:graphicFrameMk id="25" creationId="{72F99575-82EA-A02F-7E2C-3A846231E9EA}"/>
          </ac:graphicFrameMkLst>
        </pc:graphicFrameChg>
        <pc:graphicFrameChg chg="add mod">
          <ac:chgData name="Anand Sai Laxman" userId="48aed615c9b14b27" providerId="LiveId" clId="{442E8EF3-AB2D-43BE-8C4D-6351536CA7F8}" dt="2024-02-26T18:17:23.079" v="461" actId="571"/>
          <ac:graphicFrameMkLst>
            <pc:docMk/>
            <pc:sldMk cId="3768202649" sldId="263"/>
            <ac:graphicFrameMk id="26" creationId="{37F3E499-1602-B8C4-777C-447AD9367AEA}"/>
          </ac:graphicFrameMkLst>
        </pc:graphicFrameChg>
        <pc:graphicFrameChg chg="add mod">
          <ac:chgData name="Anand Sai Laxman" userId="48aed615c9b14b27" providerId="LiveId" clId="{442E8EF3-AB2D-43BE-8C4D-6351536CA7F8}" dt="2024-02-26T18:17:23.079" v="461" actId="571"/>
          <ac:graphicFrameMkLst>
            <pc:docMk/>
            <pc:sldMk cId="3768202649" sldId="263"/>
            <ac:graphicFrameMk id="27" creationId="{96E2D076-8D13-FB28-61A8-5F420C0AAB3E}"/>
          </ac:graphicFrameMkLst>
        </pc:graphicFrameChg>
        <pc:picChg chg="add del mod modCrop">
          <ac:chgData name="Anand Sai Laxman" userId="48aed615c9b14b27" providerId="LiveId" clId="{442E8EF3-AB2D-43BE-8C4D-6351536CA7F8}" dt="2024-02-26T18:12:23.060" v="290" actId="478"/>
          <ac:picMkLst>
            <pc:docMk/>
            <pc:sldMk cId="3768202649" sldId="263"/>
            <ac:picMk id="5" creationId="{4876E2BF-D2B3-75EC-F096-D3AF06DDDB76}"/>
          </ac:picMkLst>
        </pc:picChg>
        <pc:picChg chg="add mod ord modCrop">
          <ac:chgData name="Anand Sai Laxman" userId="48aed615c9b14b27" providerId="LiveId" clId="{442E8EF3-AB2D-43BE-8C4D-6351536CA7F8}" dt="2024-02-26T18:13:14.474" v="301" actId="14100"/>
          <ac:picMkLst>
            <pc:docMk/>
            <pc:sldMk cId="3768202649" sldId="263"/>
            <ac:picMk id="12" creationId="{6E7599D4-4552-190E-052D-F11CCA381875}"/>
          </ac:picMkLst>
        </pc:picChg>
      </pc:sldChg>
      <pc:sldChg chg="new del">
        <pc:chgData name="Anand Sai Laxman" userId="48aed615c9b14b27" providerId="LiveId" clId="{442E8EF3-AB2D-43BE-8C4D-6351536CA7F8}" dt="2024-02-26T18:03:15.027" v="173" actId="47"/>
        <pc:sldMkLst>
          <pc:docMk/>
          <pc:sldMk cId="1583634238" sldId="264"/>
        </pc:sldMkLst>
      </pc:sldChg>
      <pc:sldChg chg="addSp modSp new mod">
        <pc:chgData name="Anand Sai Laxman" userId="48aed615c9b14b27" providerId="LiveId" clId="{442E8EF3-AB2D-43BE-8C4D-6351536CA7F8}" dt="2024-02-26T18:09:15.119" v="256" actId="1076"/>
        <pc:sldMkLst>
          <pc:docMk/>
          <pc:sldMk cId="2655233317" sldId="264"/>
        </pc:sldMkLst>
        <pc:picChg chg="add mod modCrop">
          <ac:chgData name="Anand Sai Laxman" userId="48aed615c9b14b27" providerId="LiveId" clId="{442E8EF3-AB2D-43BE-8C4D-6351536CA7F8}" dt="2024-02-26T18:09:15.119" v="256" actId="1076"/>
          <ac:picMkLst>
            <pc:docMk/>
            <pc:sldMk cId="2655233317" sldId="264"/>
            <ac:picMk id="3" creationId="{700149D8-7C13-723A-2E2F-F7A90E08289E}"/>
          </ac:picMkLst>
        </pc:picChg>
      </pc:sldChg>
      <pc:sldChg chg="addSp modSp new mod">
        <pc:chgData name="Anand Sai Laxman" userId="48aed615c9b14b27" providerId="LiveId" clId="{442E8EF3-AB2D-43BE-8C4D-6351536CA7F8}" dt="2024-02-26T18:07:46.552" v="237" actId="1076"/>
        <pc:sldMkLst>
          <pc:docMk/>
          <pc:sldMk cId="2305126697" sldId="265"/>
        </pc:sldMkLst>
        <pc:picChg chg="add mod modCrop">
          <ac:chgData name="Anand Sai Laxman" userId="48aed615c9b14b27" providerId="LiveId" clId="{442E8EF3-AB2D-43BE-8C4D-6351536CA7F8}" dt="2024-02-26T18:07:46.552" v="237" actId="1076"/>
          <ac:picMkLst>
            <pc:docMk/>
            <pc:sldMk cId="2305126697" sldId="265"/>
            <ac:picMk id="3" creationId="{B179080C-3B2A-B1A7-FE51-EBA0959ED8DB}"/>
          </ac:picMkLst>
        </pc:picChg>
      </pc:sldChg>
      <pc:sldChg chg="new del">
        <pc:chgData name="Anand Sai Laxman" userId="48aed615c9b14b27" providerId="LiveId" clId="{442E8EF3-AB2D-43BE-8C4D-6351536CA7F8}" dt="2024-02-26T18:03:15.264" v="174" actId="47"/>
        <pc:sldMkLst>
          <pc:docMk/>
          <pc:sldMk cId="3387573683" sldId="265"/>
        </pc:sldMkLst>
      </pc:sldChg>
      <pc:sldChg chg="new del">
        <pc:chgData name="Anand Sai Laxman" userId="48aed615c9b14b27" providerId="LiveId" clId="{442E8EF3-AB2D-43BE-8C4D-6351536CA7F8}" dt="2024-02-26T18:03:16.003" v="175" actId="47"/>
        <pc:sldMkLst>
          <pc:docMk/>
          <pc:sldMk cId="2362149305" sldId="266"/>
        </pc:sldMkLst>
      </pc:sldChg>
      <pc:sldChg chg="addSp modSp new mod">
        <pc:chgData name="Anand Sai Laxman" userId="48aed615c9b14b27" providerId="LiveId" clId="{442E8EF3-AB2D-43BE-8C4D-6351536CA7F8}" dt="2024-02-26T18:09:23.140" v="257" actId="1076"/>
        <pc:sldMkLst>
          <pc:docMk/>
          <pc:sldMk cId="3421037416" sldId="266"/>
        </pc:sldMkLst>
        <pc:picChg chg="add mod modCrop">
          <ac:chgData name="Anand Sai Laxman" userId="48aed615c9b14b27" providerId="LiveId" clId="{442E8EF3-AB2D-43BE-8C4D-6351536CA7F8}" dt="2024-02-26T18:09:23.140" v="257" actId="1076"/>
          <ac:picMkLst>
            <pc:docMk/>
            <pc:sldMk cId="3421037416" sldId="266"/>
            <ac:picMk id="3" creationId="{BC8C8357-BE3C-FF44-0877-B562214B9EF6}"/>
          </ac:picMkLst>
        </pc:picChg>
      </pc:sldChg>
      <pc:sldChg chg="addSp modSp new mod">
        <pc:chgData name="Anand Sai Laxman" userId="48aed615c9b14b27" providerId="LiveId" clId="{442E8EF3-AB2D-43BE-8C4D-6351536CA7F8}" dt="2024-02-26T18:09:30.845" v="259" actId="1076"/>
        <pc:sldMkLst>
          <pc:docMk/>
          <pc:sldMk cId="1628098798" sldId="267"/>
        </pc:sldMkLst>
        <pc:picChg chg="add mod modCrop">
          <ac:chgData name="Anand Sai Laxman" userId="48aed615c9b14b27" providerId="LiveId" clId="{442E8EF3-AB2D-43BE-8C4D-6351536CA7F8}" dt="2024-02-26T18:09:30.845" v="259" actId="1076"/>
          <ac:picMkLst>
            <pc:docMk/>
            <pc:sldMk cId="1628098798" sldId="267"/>
            <ac:picMk id="3" creationId="{D1160683-32A6-C9C2-2537-AFC313CB2BD9}"/>
          </ac:picMkLst>
        </pc:picChg>
      </pc:sldChg>
      <pc:sldChg chg="new del">
        <pc:chgData name="Anand Sai Laxman" userId="48aed615c9b14b27" providerId="LiveId" clId="{442E8EF3-AB2D-43BE-8C4D-6351536CA7F8}" dt="2024-02-26T18:03:16.491" v="176" actId="47"/>
        <pc:sldMkLst>
          <pc:docMk/>
          <pc:sldMk cId="2739277347" sldId="267"/>
        </pc:sldMkLst>
      </pc:sldChg>
      <pc:sldChg chg="addSp modSp new mod">
        <pc:chgData name="Anand Sai Laxman" userId="48aed615c9b14b27" providerId="LiveId" clId="{442E8EF3-AB2D-43BE-8C4D-6351536CA7F8}" dt="2024-02-26T18:10:21.330" v="274" actId="1076"/>
        <pc:sldMkLst>
          <pc:docMk/>
          <pc:sldMk cId="2089513864" sldId="268"/>
        </pc:sldMkLst>
        <pc:picChg chg="add mod modCrop">
          <ac:chgData name="Anand Sai Laxman" userId="48aed615c9b14b27" providerId="LiveId" clId="{442E8EF3-AB2D-43BE-8C4D-6351536CA7F8}" dt="2024-02-26T18:10:21.330" v="274" actId="1076"/>
          <ac:picMkLst>
            <pc:docMk/>
            <pc:sldMk cId="2089513864" sldId="268"/>
            <ac:picMk id="3" creationId="{FBB07A74-EF34-4644-77BE-E85E71FE1A87}"/>
          </ac:picMkLst>
        </pc:picChg>
      </pc:sldChg>
      <pc:sldChg chg="addSp modSp new mod ord">
        <pc:chgData name="Anand Sai Laxman" userId="48aed615c9b14b27" providerId="LiveId" clId="{442E8EF3-AB2D-43BE-8C4D-6351536CA7F8}" dt="2024-02-26T18:05:58.567" v="216" actId="1076"/>
        <pc:sldMkLst>
          <pc:docMk/>
          <pc:sldMk cId="2951380180" sldId="269"/>
        </pc:sldMkLst>
        <pc:picChg chg="add mod modCrop">
          <ac:chgData name="Anand Sai Laxman" userId="48aed615c9b14b27" providerId="LiveId" clId="{442E8EF3-AB2D-43BE-8C4D-6351536CA7F8}" dt="2024-02-26T18:05:58.567" v="216" actId="1076"/>
          <ac:picMkLst>
            <pc:docMk/>
            <pc:sldMk cId="2951380180" sldId="269"/>
            <ac:picMk id="3" creationId="{9C68BD99-29CD-46F0-419B-D0A118A74E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60FB-FBF9-884B-704D-9027B3FD9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9E703-3F74-B82C-850A-744C6D16B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49EC4-639E-8E16-FE83-7801F56E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5AA96-A6D9-296C-3D6A-10D9CE2C3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2323E-FDD4-E44D-1CA7-BA7A1361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72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493A-DEFD-4F31-3FB2-5FBBFDC4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378AF-CBA7-511A-3B31-B89E29333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F1995-BDD0-4798-0E88-4AD1D46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AC07-8C7E-2471-5F45-37B8946D6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D0D39-A419-3234-C4C2-E5376C72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55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4ECAA-28EE-E2B4-6780-787CB110B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98E0C-C19E-27ED-C4E5-0A4394D0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C2524-1608-B8FD-C882-8F3241E2A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A3E8-C8CF-1E1D-CF70-9BDF9887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2B06-CA42-3004-4971-7ED73AE7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18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2072-1561-B1DE-1882-3D9BC851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989A-5837-88D2-70EB-0D68CE3D0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7F1C7-DEB7-3858-F7B4-01780A7D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57DF9-3660-E331-89D5-E303DB4A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DC8DA-7BC8-DD71-3084-AB304881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9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E7F52-19D6-F081-0984-535C31515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C1571-7013-619B-8044-C6766E7F4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4277-2AEE-47D7-ED37-0C3A5557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70F29-F578-4D78-E634-0CCF5C4D0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47731-D403-036C-B9D3-F045EAE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16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8942-31B3-1AF0-7A2A-E8E854D3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F5FBC-409F-2340-6AF0-133185E82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902CF-1329-BB26-AC34-908F08BBC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E195F-30C7-A447-13C3-715D5891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1E026-25D0-29AC-9DD2-DCE88B1A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C8780-576A-211F-B84D-D2E79686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2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3A11-17D0-5709-B9E0-B3A138A2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198A8-60B9-4BD9-6D51-5F3188D5D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DE8AC-1525-3E89-90B8-F8B722A41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07D46-A08F-69DA-0AB5-9C84AA3BF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33255-D582-6BF4-F21E-9FDF32380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B74AD-C75B-DBBF-512E-351515FB3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77BFD-FCE2-720D-9B6A-550DA253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2E4F6-006F-AB0B-092E-20A96A3C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99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3DDC-EB6B-AA57-6013-3126CB9B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D3B32-BBA6-A955-3328-6AE08355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4FD22-4458-FDB5-90D4-C8C65F3A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03ABE-9A50-FD5C-A726-729F78C5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27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0BFFA8-4AF7-CD63-13E9-37C56C57F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84D86-304D-1138-1418-D4245F19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51FD1-D965-5B06-AA7B-EB5BDFD1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96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316C-DF26-D211-1A56-3977CCCD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39A82-E30E-7780-737C-ED50FD76B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5CED5-7AAF-DF76-447F-8B8C539CE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1E906-019D-38F3-8D5D-0FFF2757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6F56E-8D6A-0DCE-797E-38953669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F6886-78D8-6423-48D4-546CFD10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286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9B06-0FBF-A918-9783-968A82B3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9647AF-E698-5FD7-9289-3DDA6EE0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4B601-F7AA-B362-F81D-6D20F6278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79A13-F8CC-131E-2F00-F62C26A8B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172CA-FBD5-D4F4-BB9C-7FC0AA9E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44951-BDFE-E84D-6975-1F89AB6B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35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A73F0A-0E11-4FDA-BBD3-6A02F2EB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0647C-1010-D943-7121-F6D9CF9E3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F082-BCBE-10BE-50E8-846FE40DC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F097C-B909-4B4C-8ABA-FB65FA545424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A7E72-8898-FBCB-7EAA-265439BCE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CEC4-7863-BDF1-BF4C-6F5A8D6E0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6DC42-BA11-4C88-9BCE-7BA52506C5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81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2BA5C82-E8F6-C96D-69AB-1A80940467BF}"/>
              </a:ext>
            </a:extLst>
          </p:cNvPr>
          <p:cNvGrpSpPr/>
          <p:nvPr/>
        </p:nvGrpSpPr>
        <p:grpSpPr>
          <a:xfrm>
            <a:off x="298157" y="615593"/>
            <a:ext cx="11893843" cy="5626056"/>
            <a:chOff x="298157" y="615593"/>
            <a:chExt cx="11893843" cy="56260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073444E-AD6B-8D4F-DDE4-8B0A23EC20A4}"/>
                </a:ext>
              </a:extLst>
            </p:cNvPr>
            <p:cNvGrpSpPr/>
            <p:nvPr/>
          </p:nvGrpSpPr>
          <p:grpSpPr>
            <a:xfrm>
              <a:off x="298157" y="615593"/>
              <a:ext cx="11893843" cy="5626056"/>
              <a:chOff x="298157" y="615593"/>
              <a:chExt cx="11893843" cy="562605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B22D530-4370-5F55-8226-C2D3A844FF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0873" t="24207" r="29806" b="41877"/>
              <a:stretch/>
            </p:blipFill>
            <p:spPr>
              <a:xfrm>
                <a:off x="298157" y="615593"/>
                <a:ext cx="11595686" cy="5626056"/>
              </a:xfrm>
              <a:prstGeom prst="rect">
                <a:avLst/>
              </a:prstGeom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3AF3DC3-247E-41C4-5DA1-DA4B91D20E8E}"/>
                  </a:ext>
                </a:extLst>
              </p:cNvPr>
              <p:cNvSpPr/>
              <p:nvPr/>
            </p:nvSpPr>
            <p:spPr>
              <a:xfrm>
                <a:off x="9909327" y="2665071"/>
                <a:ext cx="2282673" cy="2280213"/>
              </a:xfrm>
              <a:prstGeom prst="ellipse">
                <a:avLst/>
              </a:prstGeom>
              <a:solidFill>
                <a:srgbClr val="ECE2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C7681E-2777-B6A7-ACFD-B29639CE8734}"/>
                </a:ext>
              </a:extLst>
            </p:cNvPr>
            <p:cNvSpPr/>
            <p:nvPr/>
          </p:nvSpPr>
          <p:spPr>
            <a:xfrm>
              <a:off x="1223057" y="4062714"/>
              <a:ext cx="1890533" cy="1909823"/>
            </a:xfrm>
            <a:prstGeom prst="ellipse">
              <a:avLst/>
            </a:prstGeom>
            <a:solidFill>
              <a:srgbClr val="ECE2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094D711A-F52E-9AD1-C203-743A8EEE31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1707089"/>
                  </p:ext>
                </p:extLst>
              </p:nvPr>
            </p:nvGraphicFramePr>
            <p:xfrm>
              <a:off x="8698166" y="750183"/>
              <a:ext cx="2352497" cy="2280213"/>
            </p:xfrm>
            <a:graphic>
              <a:graphicData uri="http://schemas.microsoft.com/office/powerpoint/2016/slidezoom">
                <pslz:sldZm>
                  <pslz:sldZmObj sldId="257" cId="2348185889">
                    <pslz:zmPr id="{C9B75019-3C8F-493C-8CEA-F42246E26565}" imageType="cover" transitionDur="114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52497" cy="2280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extLst>
                  <a:ext uri="{FF2B5EF4-FFF2-40B4-BE49-F238E27FC236}">
                    <a16:creationId xmlns:a16="http://schemas.microsoft.com/office/drawing/2014/main" id="{094D711A-F52E-9AD1-C203-743A8EEE31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8166" y="750183"/>
                <a:ext cx="2352497" cy="22802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7906644D-21AF-E804-2005-1F9A81A2E7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5894848"/>
                  </p:ext>
                </p:extLst>
              </p:nvPr>
            </p:nvGraphicFramePr>
            <p:xfrm>
              <a:off x="3224586" y="615593"/>
              <a:ext cx="1737986" cy="1714500"/>
            </p:xfrm>
            <a:graphic>
              <a:graphicData uri="http://schemas.microsoft.com/office/powerpoint/2016/slidezoom">
                <pslz:sldZm>
                  <pslz:sldZmObj sldId="259" cId="3251304084">
                    <pslz:zmPr id="{A23CB765-5C01-4D22-BC5E-578217D6E501}" imageType="cover" transitionDur="114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3798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extLst>
                  <a:ext uri="{FF2B5EF4-FFF2-40B4-BE49-F238E27FC236}">
                    <a16:creationId xmlns:a16="http://schemas.microsoft.com/office/drawing/2014/main" id="{7906644D-21AF-E804-2005-1F9A81A2E7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4586" y="615593"/>
                <a:ext cx="173798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FF004A19-4698-EB61-5B6D-3A466050A9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1417585"/>
                  </p:ext>
                </p:extLst>
              </p:nvPr>
            </p:nvGraphicFramePr>
            <p:xfrm>
              <a:off x="363836" y="1264498"/>
              <a:ext cx="2352497" cy="2346223"/>
            </p:xfrm>
            <a:graphic>
              <a:graphicData uri="http://schemas.microsoft.com/office/powerpoint/2016/slidezoom">
                <pslz:sldZm>
                  <pslz:sldZmObj sldId="269" cId="2951380180">
                    <pslz:zmPr id="{AB8F62EF-54CD-4E29-B283-AF9221FC7B2D}" imageType="cover" transitionDur="114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52497" cy="23462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extLst>
                  <a:ext uri="{FF2B5EF4-FFF2-40B4-BE49-F238E27FC236}">
                    <a16:creationId xmlns:a16="http://schemas.microsoft.com/office/drawing/2014/main" id="{FF004A19-4698-EB61-5B6D-3A466050A9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836" y="1264498"/>
                <a:ext cx="2352497" cy="23462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F7C51B22-833A-73CD-8FA3-FC6434003F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7573914"/>
                  </p:ext>
                </p:extLst>
              </p:nvPr>
            </p:nvGraphicFramePr>
            <p:xfrm>
              <a:off x="8592084" y="4318082"/>
              <a:ext cx="1714500" cy="1714500"/>
            </p:xfrm>
            <a:graphic>
              <a:graphicData uri="http://schemas.microsoft.com/office/powerpoint/2016/slidezoom">
                <pslz:sldZm>
                  <pslz:sldZmObj sldId="263" cId="3768202649">
                    <pslz:zmPr id="{1B906F58-2FE5-43F8-9154-E78B7BA6F942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Slide Zoom 23">
                <a:extLst>
                  <a:ext uri="{FF2B5EF4-FFF2-40B4-BE49-F238E27FC236}">
                    <a16:creationId xmlns:a16="http://schemas.microsoft.com/office/drawing/2014/main" id="{F7C51B22-833A-73CD-8FA3-FC6434003F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2084" y="4318082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763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149D8-7C13-723A-2E2F-F7A90E082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43" t="24472" r="26424" b="27595"/>
          <a:stretch/>
        </p:blipFill>
        <p:spPr>
          <a:xfrm>
            <a:off x="482886" y="460092"/>
            <a:ext cx="11013519" cy="61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3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9080C-3B2A-B1A7-FE51-EBA0959ED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2" t="24304" r="26804" b="28438"/>
          <a:stretch/>
        </p:blipFill>
        <p:spPr>
          <a:xfrm>
            <a:off x="661830" y="734992"/>
            <a:ext cx="10868340" cy="612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6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C8357-BE3C-FF44-0877-B562214B9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8" t="24135" r="36559" b="28064"/>
          <a:stretch/>
        </p:blipFill>
        <p:spPr>
          <a:xfrm>
            <a:off x="2280212" y="657152"/>
            <a:ext cx="6956386" cy="607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3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60683-32A6-C9C2-2537-AFC313CB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1" t="24304" r="33069" b="27594"/>
          <a:stretch/>
        </p:blipFill>
        <p:spPr>
          <a:xfrm>
            <a:off x="1331089" y="282403"/>
            <a:ext cx="8854633" cy="6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9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07A74-EF34-4644-77BE-E85E71FE1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07" t="24135" r="28133" b="27932"/>
          <a:stretch/>
        </p:blipFill>
        <p:spPr>
          <a:xfrm>
            <a:off x="0" y="435749"/>
            <a:ext cx="10160188" cy="5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1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8BD99-29CD-46F0-419B-D0A118A74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3" t="24135" r="26803" b="27763"/>
          <a:stretch/>
        </p:blipFill>
        <p:spPr>
          <a:xfrm>
            <a:off x="2777924" y="204225"/>
            <a:ext cx="9414076" cy="64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8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248F85-E62B-FBC8-13D2-2169F386D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11" t="24135" r="29273" b="27426"/>
          <a:stretch/>
        </p:blipFill>
        <p:spPr>
          <a:xfrm>
            <a:off x="1064869" y="477323"/>
            <a:ext cx="9276696" cy="5903353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5472847-CD9D-8C0C-52F5-7142EC7A1E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8113244"/>
                  </p:ext>
                </p:extLst>
              </p:nvPr>
            </p:nvGraphicFramePr>
            <p:xfrm>
              <a:off x="7821291" y="2405724"/>
              <a:ext cx="2402472" cy="2046550"/>
            </p:xfrm>
            <a:graphic>
              <a:graphicData uri="http://schemas.microsoft.com/office/powerpoint/2016/slidezoom">
                <pslz:sldZm>
                  <pslz:sldZmObj sldId="258" cId="3769185595">
                    <pslz:zmPr id="{A2D118C3-A1EF-466D-A9B4-0F2A32A52A72}" imageType="cover" transitionDur="114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2472" cy="20465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75472847-CD9D-8C0C-52F5-7142EC7A1E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291" y="2405724"/>
                <a:ext cx="2402472" cy="20465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818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3F6F0-D543-DFB9-945F-155708AB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17" t="24135" r="34494" b="27595"/>
          <a:stretch/>
        </p:blipFill>
        <p:spPr>
          <a:xfrm>
            <a:off x="2164465" y="280242"/>
            <a:ext cx="7442522" cy="62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8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1ED04-900B-D6B9-DDB9-AE23D23B6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23" t="24810" r="27279" b="27933"/>
          <a:stretch/>
        </p:blipFill>
        <p:spPr>
          <a:xfrm>
            <a:off x="821802" y="288120"/>
            <a:ext cx="11370198" cy="644464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5CC35ADF-D0B6-D7FD-DF36-D48BB72DA3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8464809"/>
                  </p:ext>
                </p:extLst>
              </p:nvPr>
            </p:nvGraphicFramePr>
            <p:xfrm>
              <a:off x="8479231" y="521163"/>
              <a:ext cx="1665202" cy="1714500"/>
            </p:xfrm>
            <a:graphic>
              <a:graphicData uri="http://schemas.microsoft.com/office/powerpoint/2016/slidezoom">
                <pslz:sldZm>
                  <pslz:sldZmObj sldId="260" cId="932022216">
                    <pslz:zmPr id="{F99A5127-BFE2-4AC5-A370-52B20E9AC864}" returnToParent="0" imageType="cover" transitionDur="114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6520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5CC35ADF-D0B6-D7FD-DF36-D48BB72DA3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9231" y="521163"/>
                <a:ext cx="166520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3FEC2348-19D1-7D4E-BD14-54F7DFB299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7897619"/>
                  </p:ext>
                </p:extLst>
              </p:nvPr>
            </p:nvGraphicFramePr>
            <p:xfrm>
              <a:off x="9039397" y="2653194"/>
              <a:ext cx="1659898" cy="1714500"/>
            </p:xfrm>
            <a:graphic>
              <a:graphicData uri="http://schemas.microsoft.com/office/powerpoint/2016/slidezoom">
                <pslz:sldZm>
                  <pslz:sldZmObj sldId="261" cId="1313818609">
                    <pslz:zmPr id="{98DDFCAF-ADFE-4D93-8A71-186DFC5402CE}" returnToParent="0" imageType="cover" transitionDur="114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59898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extLst>
                  <a:ext uri="{FF2B5EF4-FFF2-40B4-BE49-F238E27FC236}">
                    <a16:creationId xmlns:a16="http://schemas.microsoft.com/office/drawing/2014/main" id="{3FEC2348-19D1-7D4E-BD14-54F7DFB299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9397" y="2653194"/>
                <a:ext cx="1659898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8DB6B1DB-78AC-43E3-C7EA-484511A5D3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1897364"/>
                  </p:ext>
                </p:extLst>
              </p:nvPr>
            </p:nvGraphicFramePr>
            <p:xfrm>
              <a:off x="8479231" y="4692981"/>
              <a:ext cx="1665202" cy="1714500"/>
            </p:xfrm>
            <a:graphic>
              <a:graphicData uri="http://schemas.microsoft.com/office/powerpoint/2016/slidezoom">
                <pslz:sldZm>
                  <pslz:sldZmObj sldId="262" cId="1361126073">
                    <pslz:zmPr id="{2B75BDF3-6224-49F8-A959-DD9F080ED01E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6520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extLst>
                  <a:ext uri="{FF2B5EF4-FFF2-40B4-BE49-F238E27FC236}">
                    <a16:creationId xmlns:a16="http://schemas.microsoft.com/office/drawing/2014/main" id="{8DB6B1DB-78AC-43E3-C7EA-484511A5D3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9231" y="4692981"/>
                <a:ext cx="166520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30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F94335-003E-FE29-6D17-E8993B5E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9" t="24652" r="28779" b="27445"/>
          <a:stretch/>
        </p:blipFill>
        <p:spPr>
          <a:xfrm>
            <a:off x="-1" y="857311"/>
            <a:ext cx="10243595" cy="60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22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9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1BE3D-A0B4-B550-3AD5-AFE4963C5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8" t="24135" r="30221" b="27932"/>
          <a:stretch/>
        </p:blipFill>
        <p:spPr>
          <a:xfrm>
            <a:off x="1608881" y="0"/>
            <a:ext cx="11285316" cy="69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66FD7-D952-6337-0BCF-08EA497C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28" t="24652" r="27692" b="28439"/>
          <a:stretch/>
        </p:blipFill>
        <p:spPr>
          <a:xfrm>
            <a:off x="-173620" y="0"/>
            <a:ext cx="12106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7599D4-4552-190E-052D-F11CCA381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53" t="19409" r="27658" b="33460"/>
          <a:stretch/>
        </p:blipFill>
        <p:spPr>
          <a:xfrm>
            <a:off x="0" y="0"/>
            <a:ext cx="11903550" cy="6701742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E1D2F01E-9EA8-C7FD-5395-C49B1540B3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2950822"/>
                  </p:ext>
                </p:extLst>
              </p:nvPr>
            </p:nvGraphicFramePr>
            <p:xfrm>
              <a:off x="8354484" y="156258"/>
              <a:ext cx="1240994" cy="1265208"/>
            </p:xfrm>
            <a:graphic>
              <a:graphicData uri="http://schemas.microsoft.com/office/powerpoint/2016/slidezoom">
                <pslz:sldZm>
                  <pslz:sldZmObj sldId="264" cId="2655233317">
                    <pslz:zmPr id="{A299EB0D-16F6-4908-8C1E-EF93CF07295F}" returnToParent="0" imageType="cover" transitionDur="114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0994" cy="12652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extLst>
                  <a:ext uri="{FF2B5EF4-FFF2-40B4-BE49-F238E27FC236}">
                    <a16:creationId xmlns:a16="http://schemas.microsoft.com/office/drawing/2014/main" id="{E1D2F01E-9EA8-C7FD-5395-C49B1540B3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4484" y="156258"/>
                <a:ext cx="1240994" cy="12652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449D3F59-F227-3C8D-ED5F-F3911324A4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0908413"/>
                  </p:ext>
                </p:extLst>
              </p:nvPr>
            </p:nvGraphicFramePr>
            <p:xfrm>
              <a:off x="8980869" y="1421467"/>
              <a:ext cx="1240994" cy="1265208"/>
            </p:xfrm>
            <a:graphic>
              <a:graphicData uri="http://schemas.microsoft.com/office/powerpoint/2016/slidezoom">
                <pslz:sldZm>
                  <pslz:sldZmObj sldId="265" cId="2305126697">
                    <pslz:zmPr id="{29221819-2038-4E25-94EA-B3EC4372EC77}" returnToParent="0" imageType="cover" transitionDur="114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0994" cy="12652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extLst>
                  <a:ext uri="{FF2B5EF4-FFF2-40B4-BE49-F238E27FC236}">
                    <a16:creationId xmlns:a16="http://schemas.microsoft.com/office/drawing/2014/main" id="{449D3F59-F227-3C8D-ED5F-F3911324A4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80869" y="1421467"/>
                <a:ext cx="1240994" cy="12652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C447DE67-6AE8-D938-118B-C9FB010EF7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8185007"/>
                  </p:ext>
                </p:extLst>
              </p:nvPr>
            </p:nvGraphicFramePr>
            <p:xfrm>
              <a:off x="9199369" y="2796395"/>
              <a:ext cx="1240994" cy="1265208"/>
            </p:xfrm>
            <a:graphic>
              <a:graphicData uri="http://schemas.microsoft.com/office/powerpoint/2016/slidezoom">
                <pslz:sldZm>
                  <pslz:sldZmObj sldId="266" cId="3421037416">
                    <pslz:zmPr id="{44E917AC-371D-4031-B77E-AD76A5BAF4D5}" returnToParent="0" imageType="cover" transitionDur="114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0994" cy="12652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extLst>
                  <a:ext uri="{FF2B5EF4-FFF2-40B4-BE49-F238E27FC236}">
                    <a16:creationId xmlns:a16="http://schemas.microsoft.com/office/drawing/2014/main" id="{C447DE67-6AE8-D938-118B-C9FB010EF7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9369" y="2796395"/>
                <a:ext cx="1240994" cy="12652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A795C04-894A-BAEA-A31B-147CADC1AE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0857888"/>
                  </p:ext>
                </p:extLst>
              </p:nvPr>
            </p:nvGraphicFramePr>
            <p:xfrm>
              <a:off x="8928378" y="4158878"/>
              <a:ext cx="1240993" cy="1265208"/>
            </p:xfrm>
            <a:graphic>
              <a:graphicData uri="http://schemas.microsoft.com/office/powerpoint/2016/slidezoom">
                <pslz:sldZm>
                  <pslz:sldZmObj sldId="267" cId="1628098798">
                    <pslz:zmPr id="{F3151ECB-FFE6-496C-860B-CB222A21111B}" returnToParent="0" imageType="cover" transitionDur="114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0993" cy="12652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extLst>
                  <a:ext uri="{FF2B5EF4-FFF2-40B4-BE49-F238E27FC236}">
                    <a16:creationId xmlns:a16="http://schemas.microsoft.com/office/drawing/2014/main" id="{AA795C04-894A-BAEA-A31B-147CADC1AE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8378" y="4158878"/>
                <a:ext cx="1240993" cy="12652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19087D05-9DBE-42AC-EEEC-674249A42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4455639"/>
                  </p:ext>
                </p:extLst>
              </p:nvPr>
            </p:nvGraphicFramePr>
            <p:xfrm>
              <a:off x="8279069" y="5436533"/>
              <a:ext cx="1246959" cy="1265208"/>
            </p:xfrm>
            <a:graphic>
              <a:graphicData uri="http://schemas.microsoft.com/office/powerpoint/2016/slidezoom">
                <pslz:sldZm>
                  <pslz:sldZmObj sldId="268" cId="2089513864">
                    <pslz:zmPr id="{67D47353-7B6B-4C41-8D38-BE2245D62485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6959" cy="12652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extLst>
                  <a:ext uri="{FF2B5EF4-FFF2-40B4-BE49-F238E27FC236}">
                    <a16:creationId xmlns:a16="http://schemas.microsoft.com/office/drawing/2014/main" id="{19087D05-9DBE-42AC-EEEC-674249A42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9069" y="5436533"/>
                <a:ext cx="1246959" cy="12652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820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Sai Laxman</dc:creator>
  <cp:lastModifiedBy>Anand Sai Laxman</cp:lastModifiedBy>
  <cp:revision>1</cp:revision>
  <dcterms:created xsi:type="dcterms:W3CDTF">2024-02-26T17:35:52Z</dcterms:created>
  <dcterms:modified xsi:type="dcterms:W3CDTF">2024-02-26T18:27:45Z</dcterms:modified>
</cp:coreProperties>
</file>